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9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9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8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78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1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60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8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1A42-96A9-414D-91AE-A054A0773DA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6224-0C03-4E3D-BE44-34ACCA59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" y="0"/>
            <a:ext cx="5177017" cy="685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535" y="0"/>
            <a:ext cx="5207225" cy="685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20058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1</cp:revision>
  <dcterms:created xsi:type="dcterms:W3CDTF">2019-02-02T13:02:49Z</dcterms:created>
  <dcterms:modified xsi:type="dcterms:W3CDTF">2019-02-02T13:03:21Z</dcterms:modified>
</cp:coreProperties>
</file>